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48" r:id="rId5"/>
    <p:sldId id="2463" r:id="rId6"/>
    <p:sldId id="2464" r:id="rId7"/>
    <p:sldId id="2470" r:id="rId8"/>
    <p:sldId id="2465" r:id="rId9"/>
    <p:sldId id="2467" r:id="rId10"/>
    <p:sldId id="2468" r:id="rId11"/>
    <p:sldId id="2466" r:id="rId12"/>
    <p:sldId id="2469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5033" autoAdjust="0"/>
  </p:normalViewPr>
  <p:slideViewPr>
    <p:cSldViewPr snapToGrid="0">
      <p:cViewPr>
        <p:scale>
          <a:sx n="100" d="100"/>
          <a:sy n="100" d="100"/>
        </p:scale>
        <p:origin x="72" y="46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11/15/2020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11/15/2020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667 techs.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16.11.20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Premiere </a:t>
            </a:r>
            <a:r>
              <a:rPr lang="en-US" dirty="0" err="1"/>
              <a:t>soutenance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conclusion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792AFBC-9CD8-44F8-B6E8-6B5779DD0256}"/>
              </a:ext>
            </a:extLst>
          </p:cNvPr>
          <p:cNvSpPr txBox="1">
            <a:spLocks/>
          </p:cNvSpPr>
          <p:nvPr/>
        </p:nvSpPr>
        <p:spPr>
          <a:xfrm>
            <a:off x="3512342" y="4155934"/>
            <a:ext cx="5167313" cy="51879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F4238A9-878A-4E3C-A99B-C2B126A78B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495" r="28495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CA1A1C-7B52-4F36-BE89-74862041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SOMMAIRE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E4A97-2363-4958-A5D2-14F6D6E5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25AE2-4480-460E-9556-D7A1740242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TRAITEMENT DE L’IMAGE</a:t>
            </a:r>
          </a:p>
          <a:p>
            <a:r>
              <a:rPr lang="fr-FR" dirty="0"/>
              <a:t>RESEAU DE NEURONE</a:t>
            </a:r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70841144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45F024-AB74-4B56-9D3A-FF5D599E34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PROJET OCR</a:t>
            </a:r>
            <a:endParaRPr lang="fr-FR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EA8D308-55BD-48F9-9806-1025307825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612" r="8612"/>
          <a:stretch/>
        </p:blipFill>
        <p:spPr>
          <a:xfrm>
            <a:off x="0" y="0"/>
            <a:ext cx="5416550" cy="68469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75073-F6A3-4EB1-A145-2BC7938AB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32C095-E958-4700-BEBC-A27F884F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Qu’est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OCR?</a:t>
            </a:r>
          </a:p>
          <a:p>
            <a:r>
              <a:rPr lang="en-US" dirty="0" err="1"/>
              <a:t>Membres</a:t>
            </a:r>
            <a:r>
              <a:rPr lang="en-US" dirty="0"/>
              <a:t> de 667 Techs</a:t>
            </a:r>
          </a:p>
          <a:p>
            <a:r>
              <a:rPr lang="en-US" dirty="0" err="1"/>
              <a:t>Répartition</a:t>
            </a:r>
            <a:r>
              <a:rPr lang="en-US" dirty="0"/>
              <a:t> des </a:t>
            </a:r>
            <a:r>
              <a:rPr lang="en-US" dirty="0" err="1"/>
              <a:t>tâches</a:t>
            </a:r>
            <a:endParaRPr lang="fr-F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2FC783-788A-4F91-8AC4-1B983F84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77351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F7D9F7B-6D7A-416E-8C91-3E7C5F8134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475" r="3475"/>
          <a:stretch/>
        </p:blipFill>
        <p:spPr>
          <a:xfrm>
            <a:off x="0" y="0"/>
            <a:ext cx="6096000" cy="686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0363369-9B57-4E2C-921F-BBAFB33B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graphique</a:t>
            </a:r>
            <a:endParaRPr lang="fr-F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73B04A-1D94-4B5B-9083-387F93FFB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sdl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F9A40-6612-4FAF-8267-50EC4DFD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714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8F7D9F7B-6D7A-416E-8C91-3E7C5F8134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212" r="4212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0363369-9B57-4E2C-921F-BBAFB33B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grayscale</a:t>
            </a:r>
            <a:endParaRPr lang="fr-F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73B04A-1D94-4B5B-9083-387F93FFB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Traitement</a:t>
            </a:r>
            <a:r>
              <a:rPr lang="en-US" dirty="0"/>
              <a:t> de </a:t>
            </a:r>
            <a:r>
              <a:rPr lang="en-US" dirty="0" err="1"/>
              <a:t>l’image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F9A40-6612-4FAF-8267-50EC4DFD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41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wearing a hat&#10;&#10;Description automatically generated">
            <a:extLst>
              <a:ext uri="{FF2B5EF4-FFF2-40B4-BE49-F238E27FC236}">
                <a16:creationId xmlns:a16="http://schemas.microsoft.com/office/drawing/2014/main" id="{CE596ACB-6341-4325-914E-13FD040AE8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469" r="5469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A52D0F-5E14-494F-AF6C-56A5046EB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Filtre</a:t>
            </a:r>
            <a:r>
              <a:rPr lang="en-US" dirty="0"/>
              <a:t> medium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19629-B129-472B-B95F-ED0958552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Traitement</a:t>
            </a:r>
            <a:r>
              <a:rPr lang="en-US" dirty="0"/>
              <a:t> de </a:t>
            </a:r>
            <a:r>
              <a:rPr lang="en-US" dirty="0" err="1"/>
              <a:t>l’image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1CAAC-C25A-4657-A676-B5BF95E9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05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sitting, wearing, photo, front&#10;&#10;Description automatically generated">
            <a:extLst>
              <a:ext uri="{FF2B5EF4-FFF2-40B4-BE49-F238E27FC236}">
                <a16:creationId xmlns:a16="http://schemas.microsoft.com/office/drawing/2014/main" id="{BB20C3B3-E2E1-455F-A8C7-F98A191CBC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47" r="524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E3F0B5-20B3-48D5-B464-5E2DDDF9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Seuillage</a:t>
            </a:r>
            <a:r>
              <a:rPr lang="en-US" dirty="0"/>
              <a:t> avec </a:t>
            </a:r>
            <a:r>
              <a:rPr lang="en-US" dirty="0" err="1"/>
              <a:t>otsu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EA232-AF14-4176-A176-B8236FEEC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Traitement</a:t>
            </a:r>
            <a:r>
              <a:rPr lang="en-US" dirty="0"/>
              <a:t> de </a:t>
            </a:r>
            <a:r>
              <a:rPr lang="en-US" dirty="0" err="1"/>
              <a:t>l’image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77EA-5AB6-4492-9D0B-57C9DF80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64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ext&#10;&#10;Description automatically generated">
            <a:extLst>
              <a:ext uri="{FF2B5EF4-FFF2-40B4-BE49-F238E27FC236}">
                <a16:creationId xmlns:a16="http://schemas.microsoft.com/office/drawing/2014/main" id="{07040C84-E94A-4D2D-BC71-9B1F48B1AA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6" b="186"/>
          <a:stretch>
            <a:fillRect/>
          </a:stretch>
        </p:blipFill>
        <p:spPr>
          <a:xfrm>
            <a:off x="0" y="0"/>
            <a:ext cx="7372350" cy="6867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51E855-AFAB-4C0F-85A7-6C27639E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350" y="2253868"/>
            <a:ext cx="4819650" cy="1661297"/>
          </a:xfrm>
        </p:spPr>
        <p:txBody>
          <a:bodyPr/>
          <a:lstStyle/>
          <a:p>
            <a:r>
              <a:rPr lang="en-US" sz="4800" dirty="0"/>
              <a:t>La segmentation</a:t>
            </a:r>
            <a:endParaRPr lang="fr-FR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3A6B0-C3A7-425D-AAFA-161DE7EB0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2350" y="4387659"/>
            <a:ext cx="4176919" cy="365125"/>
          </a:xfrm>
        </p:spPr>
        <p:txBody>
          <a:bodyPr/>
          <a:lstStyle/>
          <a:p>
            <a:r>
              <a:rPr lang="en-US" dirty="0" err="1"/>
              <a:t>Traitement</a:t>
            </a:r>
            <a:r>
              <a:rPr lang="en-US" dirty="0"/>
              <a:t> de </a:t>
            </a:r>
            <a:r>
              <a:rPr lang="en-US" dirty="0" err="1"/>
              <a:t>l’image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B8FDB-14FB-4C5F-803F-742B1962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306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F5F056-9054-413D-93D4-01A11533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Porte </a:t>
            </a:r>
            <a:r>
              <a:rPr lang="en-US" dirty="0" err="1"/>
              <a:t>xor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EC9E3-C9B4-4EDF-9CF0-4BDD9475F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Reseau de </a:t>
            </a:r>
            <a:r>
              <a:rPr lang="en-US" dirty="0" err="1"/>
              <a:t>neuronne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21D59-93D3-4095-9668-85CB6CFF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8250AC7-1E60-493B-B936-89D0E9D94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709737"/>
            <a:ext cx="57150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464</TotalTime>
  <Words>69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Ocr 667 techs.</vt:lpstr>
      <vt:lpstr>SOMMAIRE</vt:lpstr>
      <vt:lpstr>INTRODUCTION</vt:lpstr>
      <vt:lpstr>Interface graphique</vt:lpstr>
      <vt:lpstr>grayscale</vt:lpstr>
      <vt:lpstr>Filtre medium</vt:lpstr>
      <vt:lpstr>Seuillage avec otsu</vt:lpstr>
      <vt:lpstr>La segmentation</vt:lpstr>
      <vt:lpstr>Porte xor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Ocr 667 techs.</dc:title>
  <dc:creator>Viktor bhd</dc:creator>
  <cp:lastModifiedBy>Viktor bhd</cp:lastModifiedBy>
  <cp:revision>14</cp:revision>
  <dcterms:created xsi:type="dcterms:W3CDTF">2020-11-15T14:19:33Z</dcterms:created>
  <dcterms:modified xsi:type="dcterms:W3CDTF">2020-11-15T22:07:13Z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